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9"/>
  </p:normalViewPr>
  <p:slideViewPr>
    <p:cSldViewPr>
      <p:cViewPr varScale="1">
        <p:scale>
          <a:sx n="60" d="100"/>
          <a:sy n="60" d="100"/>
        </p:scale>
        <p:origin x="200" y="4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FFC000"/>
                </a:solidFill>
                <a:latin typeface="Aleo"/>
                <a:cs typeface="Ale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F26B28"/>
                </a:solidFill>
                <a:latin typeface="Trade Gothic Next LT Pro Lt"/>
                <a:cs typeface="Trade Gothic Next LT Pro L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26323" y="0"/>
            <a:ext cx="17962245" cy="10287000"/>
          </a:xfrm>
          <a:custGeom>
            <a:avLst/>
            <a:gdLst/>
            <a:ahLst/>
            <a:cxnLst/>
            <a:rect l="l" t="t" r="r" b="b"/>
            <a:pathLst>
              <a:path w="17962245" h="10287000">
                <a:moveTo>
                  <a:pt x="0" y="10286999"/>
                </a:moveTo>
                <a:lnTo>
                  <a:pt x="17961676" y="10286999"/>
                </a:lnTo>
                <a:lnTo>
                  <a:pt x="17961676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528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285402" y="3162300"/>
            <a:ext cx="7348855" cy="6532880"/>
          </a:xfrm>
          <a:custGeom>
            <a:avLst/>
            <a:gdLst/>
            <a:ahLst/>
            <a:cxnLst/>
            <a:rect l="l" t="t" r="r" b="b"/>
            <a:pathLst>
              <a:path w="7348855" h="6532880">
                <a:moveTo>
                  <a:pt x="7348857" y="0"/>
                </a:moveTo>
                <a:lnTo>
                  <a:pt x="0" y="0"/>
                </a:lnTo>
                <a:lnTo>
                  <a:pt x="0" y="6532332"/>
                </a:lnTo>
                <a:lnTo>
                  <a:pt x="7348857" y="6532332"/>
                </a:lnTo>
                <a:lnTo>
                  <a:pt x="7348857" y="0"/>
                </a:lnTo>
                <a:close/>
              </a:path>
            </a:pathLst>
          </a:custGeom>
          <a:solidFill>
            <a:srgbClr val="E5E7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FFC000"/>
                </a:solidFill>
                <a:latin typeface="Aleo"/>
                <a:cs typeface="Ale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905774" y="3660140"/>
            <a:ext cx="6106159" cy="5552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BE1E2D"/>
                </a:solidFill>
                <a:latin typeface="Trade Gothic Next LT Pro Lt"/>
                <a:cs typeface="Trade Gothic Next LT Pro L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627204" y="3211944"/>
            <a:ext cx="7348855" cy="6532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FFC000"/>
                </a:solidFill>
                <a:latin typeface="Aleo"/>
                <a:cs typeface="Ale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6999"/>
                </a:lnTo>
                <a:lnTo>
                  <a:pt x="18288000" y="10286999"/>
                </a:lnTo>
                <a:lnTo>
                  <a:pt x="18288000" y="0"/>
                </a:lnTo>
                <a:close/>
              </a:path>
            </a:pathLst>
          </a:custGeom>
          <a:solidFill>
            <a:srgbClr val="F26B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9303" y="354075"/>
            <a:ext cx="9129392" cy="1183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1" i="0">
                <a:solidFill>
                  <a:srgbClr val="FFC000"/>
                </a:solidFill>
                <a:latin typeface="Aleo"/>
                <a:cs typeface="Ale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73300" y="2774594"/>
            <a:ext cx="9674225" cy="2845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F26B28"/>
                </a:solidFill>
                <a:latin typeface="Trade Gothic Next LT Pro Lt"/>
                <a:cs typeface="Trade Gothic Next LT Pro L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49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110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290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812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368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592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159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192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743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139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24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215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10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021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016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0</Words>
  <Application>Microsoft Macintosh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Aleo</vt:lpstr>
      <vt:lpstr>Trade Gothic Next LT Pro Lt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Maddy Hunt</cp:lastModifiedBy>
  <cp:revision>7</cp:revision>
  <dcterms:created xsi:type="dcterms:W3CDTF">2022-09-19T15:36:22Z</dcterms:created>
  <dcterms:modified xsi:type="dcterms:W3CDTF">2022-09-22T16:41:55Z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2022-09-19T00:00:00Z</vt:filetime>
  </property>
  <property fmtid="{D5CDD505-2E9C-101B-9397-08002B2CF9AE}" pid="3" name="LastSaved">
    <vt:filetime>2022-09-19T00:00:00Z</vt:filetime>
  </property>
  <property fmtid="{D5CDD505-2E9C-101B-9397-08002B2CF9AE}" pid="4" name="Producer">
    <vt:lpwstr>macOS Version 12.4 (Build 21F79) Quartz PDFContext</vt:lpwstr>
  </property>
</Properties>
</file>